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57" r:id="rId4"/>
    <p:sldId id="258" r:id="rId5"/>
    <p:sldId id="286" r:id="rId6"/>
    <p:sldId id="294" r:id="rId7"/>
    <p:sldId id="295" r:id="rId8"/>
    <p:sldId id="296" r:id="rId9"/>
    <p:sldId id="297" r:id="rId10"/>
    <p:sldId id="298" r:id="rId11"/>
    <p:sldId id="292" r:id="rId12"/>
    <p:sldId id="293" r:id="rId13"/>
  </p:sldIdLst>
  <p:sldSz cx="18288000" cy="10287000"/>
  <p:notesSz cx="6858000" cy="9144000"/>
  <p:embeddedFontLst>
    <p:embeddedFont>
      <p:font typeface="#9Slide02 Noi dung dai" panose="02000000000000000000" pitchFamily="2" charset="0"/>
      <p:regular r:id="rId15"/>
    </p:embeddedFont>
    <p:embeddedFont>
      <p:font typeface="#9Slide02 Tieu de dai" panose="02000000000000000000" pitchFamily="2" charset="0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CCD4"/>
    <a:srgbClr val="D8308B"/>
    <a:srgbClr val="E1DDD5"/>
    <a:srgbClr val="FFFFFF"/>
    <a:srgbClr val="B48900"/>
    <a:srgbClr val="F3F5EE"/>
    <a:srgbClr val="FCF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1299" y="42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5T13:56:06.23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00F79-3CC9-4ABB-8883-73AFC79D9174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53024F-5B07-4662-99F7-A3EF141F9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68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6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6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vi-VN"/>
              <a:t>Bấm biểu tượng để thêm hình ảnh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3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22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2859AB8-B16A-7FAD-5978-96436FB3DA45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44B6EF64-72BE-CB2E-572F-2BCE820B113D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10" name="Hình ảnh 9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C84805B8-8E50-B131-5F38-2B4B6CB643C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C1D2B466-A551-9D1A-8F65-51B7844BFECA}"/>
              </a:ext>
            </a:extLst>
          </p:cNvPr>
          <p:cNvSpPr txBox="1"/>
          <p:nvPr userDrawn="1"/>
        </p:nvSpPr>
        <p:spPr>
          <a:xfrm>
            <a:off x="0" y="-1696998"/>
            <a:ext cx="18288000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F8EF31A-855A-CF48-3589-139F7408CB94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8" name="Hình ảnh 7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7CB05D1C-A6A1-B009-5CA3-DE1CDFF8866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3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zalo.me/g/wcqhnn861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https://www.facebook.com/groups/976364306848934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customXml" Target="../ink/ink1.xml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D95AE2E4-66A1-D8AA-9514-D16F51B5B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99917"/>
            <a:ext cx="18288000" cy="104746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157912" y="5692867"/>
            <a:ext cx="4788958" cy="3735388"/>
          </a:xfrm>
          <a:custGeom>
            <a:avLst/>
            <a:gdLst/>
            <a:ahLst/>
            <a:cxnLst/>
            <a:rect l="l" t="t" r="r" b="b"/>
            <a:pathLst>
              <a:path w="4788958" h="3735388">
                <a:moveTo>
                  <a:pt x="0" y="0"/>
                </a:moveTo>
                <a:lnTo>
                  <a:pt x="4788958" y="0"/>
                </a:lnTo>
                <a:lnTo>
                  <a:pt x="4788958" y="3735388"/>
                </a:lnTo>
                <a:lnTo>
                  <a:pt x="0" y="37353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998113" y="7627236"/>
            <a:ext cx="4153267" cy="1940708"/>
          </a:xfrm>
          <a:custGeom>
            <a:avLst/>
            <a:gdLst/>
            <a:ahLst/>
            <a:cxnLst/>
            <a:rect l="l" t="t" r="r" b="b"/>
            <a:pathLst>
              <a:path w="4153267" h="1940708">
                <a:moveTo>
                  <a:pt x="0" y="0"/>
                </a:moveTo>
                <a:lnTo>
                  <a:pt x="4153267" y="0"/>
                </a:lnTo>
                <a:lnTo>
                  <a:pt x="4153267" y="1940708"/>
                </a:lnTo>
                <a:lnTo>
                  <a:pt x="0" y="19407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658359" y="5621866"/>
            <a:ext cx="4788958" cy="3735388"/>
          </a:xfrm>
          <a:custGeom>
            <a:avLst/>
            <a:gdLst/>
            <a:ahLst/>
            <a:cxnLst/>
            <a:rect l="l" t="t" r="r" b="b"/>
            <a:pathLst>
              <a:path w="4788958" h="3735388">
                <a:moveTo>
                  <a:pt x="0" y="0"/>
                </a:moveTo>
                <a:lnTo>
                  <a:pt x="4788959" y="0"/>
                </a:lnTo>
                <a:lnTo>
                  <a:pt x="4788959" y="3735388"/>
                </a:lnTo>
                <a:lnTo>
                  <a:pt x="0" y="37353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1271788" y="7627236"/>
            <a:ext cx="4153267" cy="1940708"/>
          </a:xfrm>
          <a:custGeom>
            <a:avLst/>
            <a:gdLst/>
            <a:ahLst/>
            <a:cxnLst/>
            <a:rect l="l" t="t" r="r" b="b"/>
            <a:pathLst>
              <a:path w="4153267" h="1940708">
                <a:moveTo>
                  <a:pt x="4153267" y="0"/>
                </a:moveTo>
                <a:lnTo>
                  <a:pt x="0" y="0"/>
                </a:lnTo>
                <a:lnTo>
                  <a:pt x="0" y="1940708"/>
                </a:lnTo>
                <a:lnTo>
                  <a:pt x="4153267" y="1940708"/>
                </a:lnTo>
                <a:lnTo>
                  <a:pt x="415326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57912" y="7199234"/>
            <a:ext cx="1656032" cy="2694727"/>
          </a:xfrm>
          <a:custGeom>
            <a:avLst/>
            <a:gdLst/>
            <a:ahLst/>
            <a:cxnLst/>
            <a:rect l="l" t="t" r="r" b="b"/>
            <a:pathLst>
              <a:path w="1656032" h="2694727">
                <a:moveTo>
                  <a:pt x="0" y="0"/>
                </a:moveTo>
                <a:lnTo>
                  <a:pt x="1656032" y="0"/>
                </a:lnTo>
                <a:lnTo>
                  <a:pt x="1656032" y="2694727"/>
                </a:lnTo>
                <a:lnTo>
                  <a:pt x="0" y="26947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790526" y="7147209"/>
            <a:ext cx="1656032" cy="2694727"/>
          </a:xfrm>
          <a:custGeom>
            <a:avLst/>
            <a:gdLst/>
            <a:ahLst/>
            <a:cxnLst/>
            <a:rect l="l" t="t" r="r" b="b"/>
            <a:pathLst>
              <a:path w="1656032" h="2694727">
                <a:moveTo>
                  <a:pt x="0" y="0"/>
                </a:moveTo>
                <a:lnTo>
                  <a:pt x="1656033" y="0"/>
                </a:lnTo>
                <a:lnTo>
                  <a:pt x="1656033" y="2694728"/>
                </a:lnTo>
                <a:lnTo>
                  <a:pt x="0" y="26947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41301" y="7854776"/>
            <a:ext cx="2190531" cy="2039185"/>
          </a:xfrm>
          <a:custGeom>
            <a:avLst/>
            <a:gdLst/>
            <a:ahLst/>
            <a:cxnLst/>
            <a:rect l="l" t="t" r="r" b="b"/>
            <a:pathLst>
              <a:path w="2190531" h="2039185">
                <a:moveTo>
                  <a:pt x="0" y="0"/>
                </a:moveTo>
                <a:lnTo>
                  <a:pt x="2190532" y="0"/>
                </a:lnTo>
                <a:lnTo>
                  <a:pt x="2190532" y="2039185"/>
                </a:lnTo>
                <a:lnTo>
                  <a:pt x="0" y="20391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948048" y="7782942"/>
            <a:ext cx="2190531" cy="2039185"/>
          </a:xfrm>
          <a:custGeom>
            <a:avLst/>
            <a:gdLst/>
            <a:ahLst/>
            <a:cxnLst/>
            <a:rect l="l" t="t" r="r" b="b"/>
            <a:pathLst>
              <a:path w="2190531" h="2039185">
                <a:moveTo>
                  <a:pt x="0" y="0"/>
                </a:moveTo>
                <a:lnTo>
                  <a:pt x="2190531" y="0"/>
                </a:lnTo>
                <a:lnTo>
                  <a:pt x="2190531" y="2039185"/>
                </a:lnTo>
                <a:lnTo>
                  <a:pt x="0" y="20391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596552" y="8892895"/>
            <a:ext cx="3111048" cy="535360"/>
          </a:xfrm>
          <a:custGeom>
            <a:avLst/>
            <a:gdLst/>
            <a:ahLst/>
            <a:cxnLst/>
            <a:rect l="l" t="t" r="r" b="b"/>
            <a:pathLst>
              <a:path w="3111048" h="535360">
                <a:moveTo>
                  <a:pt x="0" y="0"/>
                </a:moveTo>
                <a:lnTo>
                  <a:pt x="3111048" y="0"/>
                </a:lnTo>
                <a:lnTo>
                  <a:pt x="3111048" y="535360"/>
                </a:lnTo>
                <a:lnTo>
                  <a:pt x="0" y="5353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014945" y="9554447"/>
            <a:ext cx="3111048" cy="535360"/>
          </a:xfrm>
          <a:custGeom>
            <a:avLst/>
            <a:gdLst/>
            <a:ahLst/>
            <a:cxnLst/>
            <a:rect l="l" t="t" r="r" b="b"/>
            <a:pathLst>
              <a:path w="3111048" h="535360">
                <a:moveTo>
                  <a:pt x="0" y="0"/>
                </a:moveTo>
                <a:lnTo>
                  <a:pt x="3111048" y="0"/>
                </a:lnTo>
                <a:lnTo>
                  <a:pt x="3111048" y="535360"/>
                </a:lnTo>
                <a:lnTo>
                  <a:pt x="0" y="5353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4070952" y="2175611"/>
            <a:ext cx="10146096" cy="3796191"/>
            <a:chOff x="0" y="0"/>
            <a:chExt cx="2672223" cy="9998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72223" cy="999820"/>
            </a:xfrm>
            <a:custGeom>
              <a:avLst/>
              <a:gdLst/>
              <a:ahLst/>
              <a:cxnLst/>
              <a:rect l="l" t="t" r="r" b="b"/>
              <a:pathLst>
                <a:path w="2672223" h="999820">
                  <a:moveTo>
                    <a:pt x="38152" y="0"/>
                  </a:moveTo>
                  <a:lnTo>
                    <a:pt x="2634071" y="0"/>
                  </a:lnTo>
                  <a:cubicBezTo>
                    <a:pt x="2644189" y="0"/>
                    <a:pt x="2653893" y="4020"/>
                    <a:pt x="2661048" y="11175"/>
                  </a:cubicBezTo>
                  <a:cubicBezTo>
                    <a:pt x="2668203" y="18329"/>
                    <a:pt x="2672223" y="28034"/>
                    <a:pt x="2672223" y="38152"/>
                  </a:cubicBezTo>
                  <a:lnTo>
                    <a:pt x="2672223" y="961668"/>
                  </a:lnTo>
                  <a:cubicBezTo>
                    <a:pt x="2672223" y="971786"/>
                    <a:pt x="2668203" y="981490"/>
                    <a:pt x="2661048" y="988645"/>
                  </a:cubicBezTo>
                  <a:cubicBezTo>
                    <a:pt x="2653893" y="995800"/>
                    <a:pt x="2644189" y="999820"/>
                    <a:pt x="2634071" y="999820"/>
                  </a:cubicBezTo>
                  <a:lnTo>
                    <a:pt x="38152" y="999820"/>
                  </a:lnTo>
                  <a:cubicBezTo>
                    <a:pt x="28034" y="999820"/>
                    <a:pt x="18329" y="995800"/>
                    <a:pt x="11175" y="988645"/>
                  </a:cubicBezTo>
                  <a:cubicBezTo>
                    <a:pt x="4020" y="981490"/>
                    <a:pt x="0" y="971786"/>
                    <a:pt x="0" y="961668"/>
                  </a:cubicBezTo>
                  <a:lnTo>
                    <a:pt x="0" y="38152"/>
                  </a:lnTo>
                  <a:cubicBezTo>
                    <a:pt x="0" y="28034"/>
                    <a:pt x="4020" y="18329"/>
                    <a:pt x="11175" y="11175"/>
                  </a:cubicBezTo>
                  <a:cubicBezTo>
                    <a:pt x="18329" y="4020"/>
                    <a:pt x="28034" y="0"/>
                    <a:pt x="38152" y="0"/>
                  </a:cubicBezTo>
                  <a:close/>
                </a:path>
              </a:pathLst>
            </a:custGeom>
            <a:solidFill>
              <a:srgbClr val="AFE5E9"/>
            </a:solidFill>
            <a:ln w="190500">
              <a:solidFill>
                <a:srgbClr val="266C39"/>
              </a:solidFill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8154587" y="1881261"/>
            <a:ext cx="1978826" cy="588701"/>
          </a:xfrm>
          <a:custGeom>
            <a:avLst/>
            <a:gdLst/>
            <a:ahLst/>
            <a:cxnLst/>
            <a:rect l="l" t="t" r="r" b="b"/>
            <a:pathLst>
              <a:path w="1978826" h="588701">
                <a:moveTo>
                  <a:pt x="0" y="0"/>
                </a:moveTo>
                <a:lnTo>
                  <a:pt x="1978826" y="0"/>
                </a:lnTo>
                <a:lnTo>
                  <a:pt x="1978826" y="588701"/>
                </a:lnTo>
                <a:lnTo>
                  <a:pt x="0" y="58870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266099" y="-2788561"/>
            <a:ext cx="18820199" cy="4469797"/>
          </a:xfrm>
          <a:custGeom>
            <a:avLst/>
            <a:gdLst/>
            <a:ahLst/>
            <a:cxnLst/>
            <a:rect l="l" t="t" r="r" b="b"/>
            <a:pathLst>
              <a:path w="18820199" h="4469797">
                <a:moveTo>
                  <a:pt x="0" y="0"/>
                </a:moveTo>
                <a:lnTo>
                  <a:pt x="18820198" y="0"/>
                </a:lnTo>
                <a:lnTo>
                  <a:pt x="18820198" y="4469797"/>
                </a:lnTo>
                <a:lnTo>
                  <a:pt x="0" y="44697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id="{267D1B56-C4F4-DF32-CB6D-62D9F487D271}"/>
              </a:ext>
            </a:extLst>
          </p:cNvPr>
          <p:cNvSpPr/>
          <p:nvPr/>
        </p:nvSpPr>
        <p:spPr>
          <a:xfrm>
            <a:off x="4235270" y="3543300"/>
            <a:ext cx="989084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cap="none" spc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TRẢ BÀI VĂN KỂ CHUYỆN</a:t>
            </a:r>
          </a:p>
        </p:txBody>
      </p:sp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0F43B26F-B5F4-E2F1-1E16-50CCF8CD9CFC}"/>
              </a:ext>
            </a:extLst>
          </p:cNvPr>
          <p:cNvSpPr/>
          <p:nvPr/>
        </p:nvSpPr>
        <p:spPr>
          <a:xfrm>
            <a:off x="8288097" y="2324100"/>
            <a:ext cx="17227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1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Viết</a:t>
            </a:r>
            <a:endParaRPr lang="vi-VN" sz="6600" b="1" u="sng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hlinkClick r:id="rId3"/>
            <a:extLst>
              <a:ext uri="{FF2B5EF4-FFF2-40B4-BE49-F238E27FC236}">
                <a16:creationId xmlns:a16="http://schemas.microsoft.com/office/drawing/2014/main" id="{AD5CA329-99D2-4C5D-80AF-6CF7DB0B8CBB}"/>
              </a:ext>
            </a:extLst>
          </p:cNvPr>
          <p:cNvSpPr txBox="1"/>
          <p:nvPr/>
        </p:nvSpPr>
        <p:spPr>
          <a:xfrm>
            <a:off x="3352800" y="4214154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hlinkClick r:id="rId3"/>
              </a:rPr>
              <a:t>https://zalo.me/g/wcqhnn861</a:t>
            </a:r>
            <a:r>
              <a:rPr lang="vi-VN" sz="4000"/>
              <a:t>  </a:t>
            </a:r>
            <a:endParaRPr lang="en-US" sz="4000"/>
          </a:p>
        </p:txBody>
      </p:sp>
      <p:sp>
        <p:nvSpPr>
          <p:cNvPr id="4" name="Hộp Văn bản 3">
            <a:hlinkClick r:id="rId4"/>
            <a:extLst>
              <a:ext uri="{FF2B5EF4-FFF2-40B4-BE49-F238E27FC236}">
                <a16:creationId xmlns:a16="http://schemas.microsoft.com/office/drawing/2014/main" id="{1FACAB1D-2F84-5DCB-02DA-69A0128E9ECC}"/>
              </a:ext>
            </a:extLst>
          </p:cNvPr>
          <p:cNvSpPr txBox="1"/>
          <p:nvPr/>
        </p:nvSpPr>
        <p:spPr>
          <a:xfrm>
            <a:off x="4572000" y="5829300"/>
            <a:ext cx="9829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hlinkClick r:id="rId4"/>
              </a:rPr>
              <a:t>https://www.facebook.com/groups/976364306848934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33342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27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741BB2D6-A6C5-AB51-0D1B-EC5783ECCD86}"/>
              </a:ext>
            </a:extLst>
          </p:cNvPr>
          <p:cNvSpPr/>
          <p:nvPr/>
        </p:nvSpPr>
        <p:spPr>
          <a:xfrm>
            <a:off x="152400" y="409685"/>
            <a:ext cx="803457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1" cap="none" spc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YÊU CẦU CẦN ĐẠT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65DF9642-AA43-591E-A9D0-5ABDFDC03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53300"/>
            <a:ext cx="7309738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4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266099" y="-2788561"/>
            <a:ext cx="18820199" cy="4469797"/>
          </a:xfrm>
          <a:custGeom>
            <a:avLst/>
            <a:gdLst/>
            <a:ahLst/>
            <a:cxnLst/>
            <a:rect l="l" t="t" r="r" b="b"/>
            <a:pathLst>
              <a:path w="18820199" h="4469797">
                <a:moveTo>
                  <a:pt x="0" y="0"/>
                </a:moveTo>
                <a:lnTo>
                  <a:pt x="18820198" y="0"/>
                </a:lnTo>
                <a:lnTo>
                  <a:pt x="18820198" y="4469797"/>
                </a:lnTo>
                <a:lnTo>
                  <a:pt x="0" y="44697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A64A6535-8333-064D-306B-444CC5A07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" y="5556060"/>
            <a:ext cx="18611978" cy="4628601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450162A0-466A-1FD2-E393-807F42D3661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04800" y="1866900"/>
            <a:ext cx="17754600" cy="7010400"/>
            <a:chOff x="4070952" y="1881261"/>
            <a:chExt cx="10146096" cy="4090541"/>
          </a:xfrm>
        </p:grpSpPr>
        <p:grpSp>
          <p:nvGrpSpPr>
            <p:cNvPr id="14" name="Group 14"/>
            <p:cNvGrpSpPr>
              <a:grpSpLocks noGrp="1" noUngrp="1" noRot="1" noMove="1" noResize="1"/>
            </p:cNvGrpSpPr>
            <p:nvPr/>
          </p:nvGrpSpPr>
          <p:grpSpPr>
            <a:xfrm>
              <a:off x="4070952" y="2175611"/>
              <a:ext cx="10146096" cy="3796191"/>
              <a:chOff x="0" y="0"/>
              <a:chExt cx="2672223" cy="999820"/>
            </a:xfrm>
          </p:grpSpPr>
          <p:sp>
            <p:nvSpPr>
              <p:cNvPr id="15" name="Freeform 15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672223" cy="999820"/>
              </a:xfrm>
              <a:custGeom>
                <a:avLst/>
                <a:gdLst/>
                <a:ahLst/>
                <a:cxnLst/>
                <a:rect l="l" t="t" r="r" b="b"/>
                <a:pathLst>
                  <a:path w="2672223" h="999820">
                    <a:moveTo>
                      <a:pt x="38152" y="0"/>
                    </a:moveTo>
                    <a:lnTo>
                      <a:pt x="2634071" y="0"/>
                    </a:lnTo>
                    <a:cubicBezTo>
                      <a:pt x="2644189" y="0"/>
                      <a:pt x="2653893" y="4020"/>
                      <a:pt x="2661048" y="11175"/>
                    </a:cubicBezTo>
                    <a:cubicBezTo>
                      <a:pt x="2668203" y="18329"/>
                      <a:pt x="2672223" y="28034"/>
                      <a:pt x="2672223" y="38152"/>
                    </a:cubicBezTo>
                    <a:lnTo>
                      <a:pt x="2672223" y="961668"/>
                    </a:lnTo>
                    <a:cubicBezTo>
                      <a:pt x="2672223" y="971786"/>
                      <a:pt x="2668203" y="981490"/>
                      <a:pt x="2661048" y="988645"/>
                    </a:cubicBezTo>
                    <a:cubicBezTo>
                      <a:pt x="2653893" y="995800"/>
                      <a:pt x="2644189" y="999820"/>
                      <a:pt x="2634071" y="999820"/>
                    </a:cubicBezTo>
                    <a:lnTo>
                      <a:pt x="38152" y="999820"/>
                    </a:lnTo>
                    <a:cubicBezTo>
                      <a:pt x="28034" y="999820"/>
                      <a:pt x="18329" y="995800"/>
                      <a:pt x="11175" y="988645"/>
                    </a:cubicBezTo>
                    <a:cubicBezTo>
                      <a:pt x="4020" y="981490"/>
                      <a:pt x="0" y="971786"/>
                      <a:pt x="0" y="961668"/>
                    </a:cubicBezTo>
                    <a:lnTo>
                      <a:pt x="0" y="38152"/>
                    </a:lnTo>
                    <a:cubicBezTo>
                      <a:pt x="0" y="28034"/>
                      <a:pt x="4020" y="18329"/>
                      <a:pt x="11175" y="11175"/>
                    </a:cubicBezTo>
                    <a:cubicBezTo>
                      <a:pt x="18329" y="4020"/>
                      <a:pt x="28034" y="0"/>
                      <a:pt x="38152" y="0"/>
                    </a:cubicBezTo>
                    <a:close/>
                  </a:path>
                </a:pathLst>
              </a:custGeom>
              <a:solidFill>
                <a:srgbClr val="62CCD4"/>
              </a:solidFill>
              <a:ln w="190500">
                <a:solidFill>
                  <a:srgbClr val="266C39"/>
                </a:solidFill>
              </a:ln>
            </p:spPr>
          </p:sp>
          <p:sp>
            <p:nvSpPr>
              <p:cNvPr id="16" name="TextBox 16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Freeform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154587" y="1881261"/>
              <a:ext cx="1978826" cy="588701"/>
            </a:xfrm>
            <a:custGeom>
              <a:avLst/>
              <a:gdLst/>
              <a:ahLst/>
              <a:cxnLst/>
              <a:rect l="l" t="t" r="r" b="b"/>
              <a:pathLst>
                <a:path w="1978826" h="588701">
                  <a:moveTo>
                    <a:pt x="0" y="0"/>
                  </a:moveTo>
                  <a:lnTo>
                    <a:pt x="1978826" y="0"/>
                  </a:lnTo>
                  <a:lnTo>
                    <a:pt x="1978826" y="588701"/>
                  </a:lnTo>
                  <a:lnTo>
                    <a:pt x="0" y="588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A2DDF2F1-0BED-F95D-BCF6-D8F99DEFA6F3}"/>
              </a:ext>
            </a:extLst>
          </p:cNvPr>
          <p:cNvSpPr/>
          <p:nvPr/>
        </p:nvSpPr>
        <p:spPr>
          <a:xfrm>
            <a:off x="838200" y="3040380"/>
            <a:ext cx="16840200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8000" b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Đề bài:</a:t>
            </a:r>
            <a:r>
              <a:rPr lang="vi-VN" sz="8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Viết bài văn kể lại câu chuyện đã đọc, đã nghe ca ngợi lòng dũng cảm hoặc trí thông minh của con người. </a:t>
            </a:r>
            <a:endParaRPr lang="vi-VN" sz="80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303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0C7211E6-DFFD-17BC-3529-300BCFB7CC68}"/>
              </a:ext>
            </a:extLst>
          </p:cNvPr>
          <p:cNvSpPr/>
          <p:nvPr/>
        </p:nvSpPr>
        <p:spPr>
          <a:xfrm>
            <a:off x="69703" y="136824"/>
            <a:ext cx="17952854" cy="808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4000"/>
              </a:lnSpc>
            </a:pPr>
            <a:r>
              <a:rPr lang="vi-VN" sz="4800" b="1" cap="none" spc="0">
                <a:ln w="0"/>
                <a:solidFill>
                  <a:srgbClr val="D8308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</a:t>
            </a:r>
            <a:r>
              <a:rPr lang="vi-VN" sz="4800" b="1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Nhận xét chung về bài văn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Viết tay 13">
                <a:extLst>
                  <a:ext uri="{FF2B5EF4-FFF2-40B4-BE49-F238E27FC236}">
                    <a16:creationId xmlns:a16="http://schemas.microsoft.com/office/drawing/2014/main" id="{4157FCE6-76F1-020D-5F7A-CBAD2124511B}"/>
                  </a:ext>
                </a:extLst>
              </p14:cNvPr>
              <p14:cNvContentPartPr/>
              <p14:nvPr/>
            </p14:nvContentPartPr>
            <p14:xfrm>
              <a:off x="-1534594" y="-1317737"/>
              <a:ext cx="360" cy="360"/>
            </p14:xfrm>
          </p:contentPart>
        </mc:Choice>
        <mc:Fallback xmlns="">
          <p:pic>
            <p:nvPicPr>
              <p:cNvPr id="14" name="Viết tay 13">
                <a:extLst>
                  <a:ext uri="{FF2B5EF4-FFF2-40B4-BE49-F238E27FC236}">
                    <a16:creationId xmlns:a16="http://schemas.microsoft.com/office/drawing/2014/main" id="{4157FCE6-76F1-020D-5F7A-CBAD212451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624594" y="-1497377"/>
                <a:ext cx="180000" cy="36000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96CDA1DF-6D5B-7843-9A55-610F06ABC295}"/>
              </a:ext>
            </a:extLst>
          </p:cNvPr>
          <p:cNvSpPr/>
          <p:nvPr/>
        </p:nvSpPr>
        <p:spPr>
          <a:xfrm>
            <a:off x="838200" y="1333500"/>
            <a:ext cx="8001000" cy="7772400"/>
          </a:xfrm>
          <a:prstGeom prst="roundRect">
            <a:avLst>
              <a:gd name="adj" fmla="val 662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E9D3C4C3-55AC-B1B3-63FA-92C91FACC277}"/>
              </a:ext>
            </a:extLst>
          </p:cNvPr>
          <p:cNvSpPr/>
          <p:nvPr/>
        </p:nvSpPr>
        <p:spPr>
          <a:xfrm>
            <a:off x="9420728" y="1333500"/>
            <a:ext cx="8001000" cy="7772400"/>
          </a:xfrm>
          <a:prstGeom prst="roundRect">
            <a:avLst>
              <a:gd name="adj" fmla="val 6626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id="{DF90DA65-4301-4CED-E0D5-08CE655896BA}"/>
              </a:ext>
            </a:extLst>
          </p:cNvPr>
          <p:cNvSpPr/>
          <p:nvPr/>
        </p:nvSpPr>
        <p:spPr>
          <a:xfrm>
            <a:off x="822158" y="7048668"/>
            <a:ext cx="2190531" cy="2039185"/>
          </a:xfrm>
          <a:custGeom>
            <a:avLst/>
            <a:gdLst/>
            <a:ahLst/>
            <a:cxnLst/>
            <a:rect l="l" t="t" r="r" b="b"/>
            <a:pathLst>
              <a:path w="2190531" h="2039185">
                <a:moveTo>
                  <a:pt x="0" y="0"/>
                </a:moveTo>
                <a:lnTo>
                  <a:pt x="2190531" y="0"/>
                </a:lnTo>
                <a:lnTo>
                  <a:pt x="2190531" y="2039185"/>
                </a:lnTo>
                <a:lnTo>
                  <a:pt x="0" y="20391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A2A3E7B7-555A-5CF4-F67C-B19B430DCE00}"/>
              </a:ext>
            </a:extLst>
          </p:cNvPr>
          <p:cNvGrpSpPr/>
          <p:nvPr/>
        </p:nvGrpSpPr>
        <p:grpSpPr>
          <a:xfrm>
            <a:off x="685800" y="1315453"/>
            <a:ext cx="2667000" cy="1658353"/>
            <a:chOff x="685800" y="1315453"/>
            <a:chExt cx="2667000" cy="1658353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87335901-25DD-B8B5-9510-BD19C95FB433}"/>
                </a:ext>
              </a:extLst>
            </p:cNvPr>
            <p:cNvSpPr/>
            <p:nvPr/>
          </p:nvSpPr>
          <p:spPr>
            <a:xfrm>
              <a:off x="685800" y="1315453"/>
              <a:ext cx="2667000" cy="1658353"/>
            </a:xfrm>
            <a:custGeom>
              <a:avLst/>
              <a:gdLst/>
              <a:ahLst/>
              <a:cxnLst/>
              <a:rect l="l" t="t" r="r" b="b"/>
              <a:pathLst>
                <a:path w="3683055" h="2463043">
                  <a:moveTo>
                    <a:pt x="0" y="0"/>
                  </a:moveTo>
                  <a:lnTo>
                    <a:pt x="3683055" y="0"/>
                  </a:lnTo>
                  <a:lnTo>
                    <a:pt x="3683055" y="2463043"/>
                  </a:lnTo>
                  <a:lnTo>
                    <a:pt x="0" y="2463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Hình chữ nhật 27">
              <a:extLst>
                <a:ext uri="{FF2B5EF4-FFF2-40B4-BE49-F238E27FC236}">
                  <a16:creationId xmlns:a16="http://schemas.microsoft.com/office/drawing/2014/main" id="{33E73B7C-4E51-E462-956C-E1817C7020A7}"/>
                </a:ext>
              </a:extLst>
            </p:cNvPr>
            <p:cNvSpPr/>
            <p:nvPr/>
          </p:nvSpPr>
          <p:spPr>
            <a:xfrm>
              <a:off x="685800" y="1638300"/>
              <a:ext cx="264207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400" b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ƯU ĐIỂM</a:t>
              </a:r>
              <a:endParaRPr lang="vi-VN" sz="4400" b="1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4373A68E-D4BE-C626-FAD8-9E79137AE66D}"/>
              </a:ext>
            </a:extLst>
          </p:cNvPr>
          <p:cNvGrpSpPr/>
          <p:nvPr/>
        </p:nvGrpSpPr>
        <p:grpSpPr>
          <a:xfrm>
            <a:off x="9241329" y="1315453"/>
            <a:ext cx="3025798" cy="1658353"/>
            <a:chOff x="506401" y="1315453"/>
            <a:chExt cx="3025798" cy="1658353"/>
          </a:xfrm>
        </p:grpSpPr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6988725A-8204-7195-465A-AF5A50695053}"/>
                </a:ext>
              </a:extLst>
            </p:cNvPr>
            <p:cNvSpPr/>
            <p:nvPr/>
          </p:nvSpPr>
          <p:spPr>
            <a:xfrm>
              <a:off x="685800" y="1315453"/>
              <a:ext cx="2667000" cy="1658353"/>
            </a:xfrm>
            <a:custGeom>
              <a:avLst/>
              <a:gdLst/>
              <a:ahLst/>
              <a:cxnLst/>
              <a:rect l="l" t="t" r="r" b="b"/>
              <a:pathLst>
                <a:path w="3683055" h="2463043">
                  <a:moveTo>
                    <a:pt x="0" y="0"/>
                  </a:moveTo>
                  <a:lnTo>
                    <a:pt x="3683055" y="0"/>
                  </a:lnTo>
                  <a:lnTo>
                    <a:pt x="3683055" y="2463043"/>
                  </a:lnTo>
                  <a:lnTo>
                    <a:pt x="0" y="2463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Hình chữ nhật 31">
              <a:extLst>
                <a:ext uri="{FF2B5EF4-FFF2-40B4-BE49-F238E27FC236}">
                  <a16:creationId xmlns:a16="http://schemas.microsoft.com/office/drawing/2014/main" id="{B37A6B6B-BF4F-268B-200B-CD6BF99FEFD9}"/>
                </a:ext>
              </a:extLst>
            </p:cNvPr>
            <p:cNvSpPr/>
            <p:nvPr/>
          </p:nvSpPr>
          <p:spPr>
            <a:xfrm>
              <a:off x="506401" y="1325479"/>
              <a:ext cx="3025798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4400" b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NHƯỢC ĐIỂM</a:t>
              </a:r>
              <a:endParaRPr lang="vi-VN" sz="4400" b="1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3" name="Hình chữ nhật 32">
            <a:extLst>
              <a:ext uri="{FF2B5EF4-FFF2-40B4-BE49-F238E27FC236}">
                <a16:creationId xmlns:a16="http://schemas.microsoft.com/office/drawing/2014/main" id="{EF3510D6-0A3F-30EC-36CC-CD0775F9C94E}"/>
              </a:ext>
            </a:extLst>
          </p:cNvPr>
          <p:cNvSpPr/>
          <p:nvPr/>
        </p:nvSpPr>
        <p:spPr>
          <a:xfrm>
            <a:off x="1303444" y="2816941"/>
            <a:ext cx="723095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Thầy cô nhập ưu điểm của học sinh vào đây.</a:t>
            </a:r>
            <a:endParaRPr lang="vi-VN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Hình chữ nhật 33">
            <a:extLst>
              <a:ext uri="{FF2B5EF4-FFF2-40B4-BE49-F238E27FC236}">
                <a16:creationId xmlns:a16="http://schemas.microsoft.com/office/drawing/2014/main" id="{B44D5F85-CA63-2EF3-E8A5-C3AA30B4CCE6}"/>
              </a:ext>
            </a:extLst>
          </p:cNvPr>
          <p:cNvSpPr/>
          <p:nvPr/>
        </p:nvSpPr>
        <p:spPr>
          <a:xfrm>
            <a:off x="9982200" y="2816941"/>
            <a:ext cx="723095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Thầy cô nhập nhược điểm của học sinh vào đây.</a:t>
            </a:r>
            <a:endParaRPr lang="vi-VN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285761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0C7211E6-DFFD-17BC-3529-300BCFB7CC68}"/>
              </a:ext>
            </a:extLst>
          </p:cNvPr>
          <p:cNvSpPr/>
          <p:nvPr/>
        </p:nvSpPr>
        <p:spPr>
          <a:xfrm>
            <a:off x="69703" y="136824"/>
            <a:ext cx="17952854" cy="808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4000"/>
              </a:lnSpc>
            </a:pPr>
            <a:r>
              <a:rPr lang="vi-VN" sz="4800" b="1" cap="none" spc="0">
                <a:ln w="0"/>
                <a:solidFill>
                  <a:srgbClr val="D8308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</a:t>
            </a:r>
            <a:r>
              <a:rPr lang="vi-VN" sz="4800" b="1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Đọc lời nhận xét của thầy cô và chỉnh sửa bài viết.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AE64DC4-9F6B-5ECF-48DA-4C389F6BBD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47800" y="1607755"/>
            <a:ext cx="15045530" cy="8573334"/>
          </a:xfrm>
          <a:custGeom>
            <a:avLst/>
            <a:gdLst/>
            <a:ahLst/>
            <a:cxnLst/>
            <a:rect l="l" t="t" r="r" b="b"/>
            <a:pathLst>
              <a:path w="16375059" h="9784098">
                <a:moveTo>
                  <a:pt x="0" y="0"/>
                </a:moveTo>
                <a:lnTo>
                  <a:pt x="16375060" y="0"/>
                </a:lnTo>
                <a:lnTo>
                  <a:pt x="16375060" y="9784098"/>
                </a:lnTo>
                <a:lnTo>
                  <a:pt x="0" y="97840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471A4688-1759-954C-EC10-3A7DA7570BC1}"/>
              </a:ext>
            </a:extLst>
          </p:cNvPr>
          <p:cNvSpPr/>
          <p:nvPr/>
        </p:nvSpPr>
        <p:spPr>
          <a:xfrm>
            <a:off x="4724400" y="2171700"/>
            <a:ext cx="9144000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66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Cấu tạo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6600" b="1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</a:t>
            </a:r>
            <a:r>
              <a:rPr lang="vi-VN" sz="66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ình tự các sự việc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6600" b="1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r>
              <a:rPr lang="vi-VN" sz="66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ùng từ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6600" b="1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Viết c</a:t>
            </a:r>
            <a:r>
              <a:rPr lang="vi-VN" sz="66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âu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6600" b="1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</a:t>
            </a:r>
            <a:r>
              <a:rPr lang="vi-VN" sz="66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ính tả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6600" b="1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37347005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0C7211E6-DFFD-17BC-3529-300BCFB7CC68}"/>
              </a:ext>
            </a:extLst>
          </p:cNvPr>
          <p:cNvSpPr/>
          <p:nvPr/>
        </p:nvSpPr>
        <p:spPr>
          <a:xfrm>
            <a:off x="69703" y="136824"/>
            <a:ext cx="17952854" cy="15768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4000"/>
              </a:lnSpc>
            </a:pPr>
            <a:r>
              <a:rPr lang="vi-VN" sz="4800" b="1" cap="none" spc="0">
                <a:ln w="0"/>
                <a:solidFill>
                  <a:srgbClr val="D8308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</a:t>
            </a:r>
            <a:r>
              <a:rPr lang="vi-VN" sz="4800" b="1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Viết lại đoạn văn kể sự việc chính thể hiện lòng dũng cảm hoặc trí thông minh cho hay hơn. 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AE64DC4-9F6B-5ECF-48DA-4C389F6BBD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47800" y="2235034"/>
            <a:ext cx="14401800" cy="7933189"/>
          </a:xfrm>
          <a:custGeom>
            <a:avLst/>
            <a:gdLst/>
            <a:ahLst/>
            <a:cxnLst/>
            <a:rect l="l" t="t" r="r" b="b"/>
            <a:pathLst>
              <a:path w="16375059" h="9784098">
                <a:moveTo>
                  <a:pt x="0" y="0"/>
                </a:moveTo>
                <a:lnTo>
                  <a:pt x="16375060" y="0"/>
                </a:lnTo>
                <a:lnTo>
                  <a:pt x="16375060" y="9784098"/>
                </a:lnTo>
                <a:lnTo>
                  <a:pt x="0" y="97840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471A4688-1759-954C-EC10-3A7DA7570BC1}"/>
              </a:ext>
            </a:extLst>
          </p:cNvPr>
          <p:cNvSpPr/>
          <p:nvPr/>
        </p:nvSpPr>
        <p:spPr>
          <a:xfrm>
            <a:off x="4474130" y="2781300"/>
            <a:ext cx="9144000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 b="1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Gợi ý: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54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Thêm vào chi tiết tả ngoại hình (hành động, ý nghĩ,...) của nhân vật.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540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</a:t>
            </a:r>
            <a:r>
              <a:rPr lang="vi-VN" sz="54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êm vào suy nghĩ, cảm xúc của em.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540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63455505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0C7211E6-DFFD-17BC-3529-300BCFB7CC68}"/>
              </a:ext>
            </a:extLst>
          </p:cNvPr>
          <p:cNvSpPr/>
          <p:nvPr/>
        </p:nvSpPr>
        <p:spPr>
          <a:xfrm>
            <a:off x="69703" y="136824"/>
            <a:ext cx="1795285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4000"/>
              </a:lnSpc>
            </a:pPr>
            <a:r>
              <a:rPr lang="vi-VN" sz="6600" b="1" cap="none" spc="0">
                <a:ln w="0"/>
                <a:solidFill>
                  <a:srgbClr val="D8308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</a:t>
            </a:r>
            <a:r>
              <a:rPr lang="vi-VN" sz="6600" b="1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 bạn bình chọn. </a:t>
            </a: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4B490B2E-8B48-EEBC-AEE5-A3DBF6508056}"/>
              </a:ext>
            </a:extLst>
          </p:cNvPr>
          <p:cNvGrpSpPr/>
          <p:nvPr/>
        </p:nvGrpSpPr>
        <p:grpSpPr>
          <a:xfrm>
            <a:off x="304800" y="1296939"/>
            <a:ext cx="8077200" cy="8839200"/>
            <a:chOff x="304800" y="1296939"/>
            <a:chExt cx="8077200" cy="8839200"/>
          </a:xfrm>
        </p:grpSpPr>
        <p:sp>
          <p:nvSpPr>
            <p:cNvPr id="2" name="Freeform 5">
              <a:extLst>
                <a:ext uri="{FF2B5EF4-FFF2-40B4-BE49-F238E27FC236}">
                  <a16:creationId xmlns:a16="http://schemas.microsoft.com/office/drawing/2014/main" id="{1DD06EF3-DBEA-5D34-9346-943B68FB7519}"/>
                </a:ext>
              </a:extLst>
            </p:cNvPr>
            <p:cNvSpPr/>
            <p:nvPr/>
          </p:nvSpPr>
          <p:spPr>
            <a:xfrm flipH="1">
              <a:off x="304800" y="1296939"/>
              <a:ext cx="8077200" cy="8839200"/>
            </a:xfrm>
            <a:custGeom>
              <a:avLst/>
              <a:gdLst/>
              <a:ahLst/>
              <a:cxnLst/>
              <a:rect l="l" t="t" r="r" b="b"/>
              <a:pathLst>
                <a:path w="4593789" h="4908768">
                  <a:moveTo>
                    <a:pt x="0" y="0"/>
                  </a:moveTo>
                  <a:lnTo>
                    <a:pt x="4593789" y="0"/>
                  </a:lnTo>
                  <a:lnTo>
                    <a:pt x="4593789" y="4908768"/>
                  </a:lnTo>
                  <a:lnTo>
                    <a:pt x="0" y="4908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E1BD425D-FCBD-D02F-4F2E-EB7BEAC19481}"/>
                </a:ext>
              </a:extLst>
            </p:cNvPr>
            <p:cNvSpPr/>
            <p:nvPr/>
          </p:nvSpPr>
          <p:spPr>
            <a:xfrm>
              <a:off x="3505200" y="7200900"/>
              <a:ext cx="4191000" cy="258532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54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ĐOẠN MỞ BÀI HẤP DẪN</a:t>
              </a:r>
              <a:endParaRPr lang="vi-VN" sz="54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517CD464-FE34-5655-D25B-609FD3725211}"/>
              </a:ext>
            </a:extLst>
          </p:cNvPr>
          <p:cNvGrpSpPr/>
          <p:nvPr/>
        </p:nvGrpSpPr>
        <p:grpSpPr>
          <a:xfrm flipH="1">
            <a:off x="9220200" y="1181100"/>
            <a:ext cx="8077200" cy="8839200"/>
            <a:chOff x="304800" y="1296939"/>
            <a:chExt cx="8077200" cy="8839200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83754E6-7683-7318-472F-27F3303E9ADD}"/>
                </a:ext>
              </a:extLst>
            </p:cNvPr>
            <p:cNvSpPr/>
            <p:nvPr/>
          </p:nvSpPr>
          <p:spPr>
            <a:xfrm flipH="1">
              <a:off x="304800" y="1296939"/>
              <a:ext cx="8077200" cy="8839200"/>
            </a:xfrm>
            <a:custGeom>
              <a:avLst/>
              <a:gdLst/>
              <a:ahLst/>
              <a:cxnLst/>
              <a:rect l="l" t="t" r="r" b="b"/>
              <a:pathLst>
                <a:path w="4593789" h="4908768">
                  <a:moveTo>
                    <a:pt x="0" y="0"/>
                  </a:moveTo>
                  <a:lnTo>
                    <a:pt x="4593789" y="0"/>
                  </a:lnTo>
                  <a:lnTo>
                    <a:pt x="4593789" y="4908768"/>
                  </a:lnTo>
                  <a:lnTo>
                    <a:pt x="0" y="4908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Hình chữ nhật 9">
              <a:extLst>
                <a:ext uri="{FF2B5EF4-FFF2-40B4-BE49-F238E27FC236}">
                  <a16:creationId xmlns:a16="http://schemas.microsoft.com/office/drawing/2014/main" id="{0C6B2E53-3C0B-6064-63CA-FCB908B8AC10}"/>
                </a:ext>
              </a:extLst>
            </p:cNvPr>
            <p:cNvSpPr/>
            <p:nvPr/>
          </p:nvSpPr>
          <p:spPr>
            <a:xfrm>
              <a:off x="3505200" y="7200900"/>
              <a:ext cx="4191000" cy="258532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54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ĐOẠN KẾT BÀI ẤN TƯỢNG</a:t>
              </a:r>
              <a:endParaRPr lang="vi-VN" sz="54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258681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-266099" y="-2788561"/>
            <a:ext cx="18820199" cy="4469797"/>
          </a:xfrm>
          <a:custGeom>
            <a:avLst/>
            <a:gdLst/>
            <a:ahLst/>
            <a:cxnLst/>
            <a:rect l="l" t="t" r="r" b="b"/>
            <a:pathLst>
              <a:path w="18820199" h="4469797">
                <a:moveTo>
                  <a:pt x="0" y="0"/>
                </a:moveTo>
                <a:lnTo>
                  <a:pt x="18820198" y="0"/>
                </a:lnTo>
                <a:lnTo>
                  <a:pt x="18820198" y="4469797"/>
                </a:lnTo>
                <a:lnTo>
                  <a:pt x="0" y="44697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A64A6535-8333-064D-306B-444CC5A07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1989" y="5269734"/>
            <a:ext cx="18611978" cy="4628601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145226" y="1932413"/>
            <a:ext cx="16304574" cy="4108222"/>
            <a:chOff x="0" y="-38100"/>
            <a:chExt cx="4294209" cy="1082001"/>
          </a:xfrm>
        </p:grpSpPr>
        <p:sp>
          <p:nvSpPr>
            <p:cNvPr id="15" name="Freeform 15"/>
            <p:cNvSpPr/>
            <p:nvPr/>
          </p:nvSpPr>
          <p:spPr>
            <a:xfrm>
              <a:off x="26613" y="44081"/>
              <a:ext cx="4267596" cy="999820"/>
            </a:xfrm>
            <a:custGeom>
              <a:avLst/>
              <a:gdLst/>
              <a:ahLst/>
              <a:cxnLst/>
              <a:rect l="l" t="t" r="r" b="b"/>
              <a:pathLst>
                <a:path w="2672223" h="999820">
                  <a:moveTo>
                    <a:pt x="38152" y="0"/>
                  </a:moveTo>
                  <a:lnTo>
                    <a:pt x="2634071" y="0"/>
                  </a:lnTo>
                  <a:cubicBezTo>
                    <a:pt x="2644189" y="0"/>
                    <a:pt x="2653893" y="4020"/>
                    <a:pt x="2661048" y="11175"/>
                  </a:cubicBezTo>
                  <a:cubicBezTo>
                    <a:pt x="2668203" y="18329"/>
                    <a:pt x="2672223" y="28034"/>
                    <a:pt x="2672223" y="38152"/>
                  </a:cubicBezTo>
                  <a:lnTo>
                    <a:pt x="2672223" y="961668"/>
                  </a:lnTo>
                  <a:cubicBezTo>
                    <a:pt x="2672223" y="971786"/>
                    <a:pt x="2668203" y="981490"/>
                    <a:pt x="2661048" y="988645"/>
                  </a:cubicBezTo>
                  <a:cubicBezTo>
                    <a:pt x="2653893" y="995800"/>
                    <a:pt x="2644189" y="999820"/>
                    <a:pt x="2634071" y="999820"/>
                  </a:cubicBezTo>
                  <a:lnTo>
                    <a:pt x="38152" y="999820"/>
                  </a:lnTo>
                  <a:cubicBezTo>
                    <a:pt x="28034" y="999820"/>
                    <a:pt x="18329" y="995800"/>
                    <a:pt x="11175" y="988645"/>
                  </a:cubicBezTo>
                  <a:cubicBezTo>
                    <a:pt x="4020" y="981490"/>
                    <a:pt x="0" y="971786"/>
                    <a:pt x="0" y="961668"/>
                  </a:cubicBezTo>
                  <a:lnTo>
                    <a:pt x="0" y="38152"/>
                  </a:lnTo>
                  <a:cubicBezTo>
                    <a:pt x="0" y="28034"/>
                    <a:pt x="4020" y="18329"/>
                    <a:pt x="11175" y="11175"/>
                  </a:cubicBezTo>
                  <a:cubicBezTo>
                    <a:pt x="18329" y="4020"/>
                    <a:pt x="28034" y="0"/>
                    <a:pt x="38152" y="0"/>
                  </a:cubicBezTo>
                  <a:close/>
                </a:path>
              </a:pathLst>
            </a:custGeom>
            <a:solidFill>
              <a:srgbClr val="AFE5E9"/>
            </a:solidFill>
            <a:ln w="190500">
              <a:solidFill>
                <a:srgbClr val="266C39"/>
              </a:solidFill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5228861" y="1782724"/>
            <a:ext cx="1978826" cy="588701"/>
          </a:xfrm>
          <a:custGeom>
            <a:avLst/>
            <a:gdLst/>
            <a:ahLst/>
            <a:cxnLst/>
            <a:rect l="l" t="t" r="r" b="b"/>
            <a:pathLst>
              <a:path w="1978826" h="588701">
                <a:moveTo>
                  <a:pt x="0" y="0"/>
                </a:moveTo>
                <a:lnTo>
                  <a:pt x="1978826" y="0"/>
                </a:lnTo>
                <a:lnTo>
                  <a:pt x="1978826" y="588701"/>
                </a:lnTo>
                <a:lnTo>
                  <a:pt x="0" y="5887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id="{267D1B56-C4F4-DF32-CB6D-62D9F487D271}"/>
              </a:ext>
            </a:extLst>
          </p:cNvPr>
          <p:cNvSpPr/>
          <p:nvPr/>
        </p:nvSpPr>
        <p:spPr>
          <a:xfrm>
            <a:off x="6999021" y="2590379"/>
            <a:ext cx="42899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VẬN DỤNG</a:t>
            </a:r>
            <a:endParaRPr kumimoji="0" lang="vi-VN" sz="6000" b="1" i="0" u="none" strike="noStrike" kern="1200" cap="none" spc="0" normalizeH="0" baseline="0" noProof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C48A93B-476C-6D03-7C06-A28AAA844814}"/>
              </a:ext>
            </a:extLst>
          </p:cNvPr>
          <p:cNvSpPr/>
          <p:nvPr/>
        </p:nvSpPr>
        <p:spPr>
          <a:xfrm>
            <a:off x="1463236" y="3661418"/>
            <a:ext cx="1567953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Nói hoặc viết lời yêu thương gửi tới một người thân của em.</a:t>
            </a:r>
          </a:p>
        </p:txBody>
      </p:sp>
    </p:spTree>
    <p:extLst>
      <p:ext uri="{BB962C8B-B14F-4D97-AF65-F5344CB8AC3E}">
        <p14:creationId xmlns:p14="http://schemas.microsoft.com/office/powerpoint/2010/main" val="316754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B678032-EA23-D7C9-4EBC-809AEACBA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-1"/>
            <a:ext cx="18278475" cy="9941531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E157938-1A18-F921-29BA-3A3CF0F89C49}"/>
              </a:ext>
            </a:extLst>
          </p:cNvPr>
          <p:cNvSpPr txBox="1"/>
          <p:nvPr/>
        </p:nvSpPr>
        <p:spPr>
          <a:xfrm>
            <a:off x="3276600" y="2171700"/>
            <a:ext cx="11963400" cy="5211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vi-VN" sz="5400" b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Nhân ngày mùng 8/3 con chúc mẹ ngày càng trẻ đẹp, sức khỏe dồi dào và con yêu mẹ nhiều lắm. </a:t>
            </a:r>
          </a:p>
          <a:p>
            <a:pPr algn="r">
              <a:lnSpc>
                <a:spcPct val="120000"/>
              </a:lnSpc>
              <a:spcAft>
                <a:spcPts val="800"/>
              </a:spcAft>
            </a:pPr>
            <a:r>
              <a:rPr lang="vi-VN" sz="5400" b="1">
                <a:ea typeface="Calibri" panose="020F0502020204030204" pitchFamily="34" charset="0"/>
                <a:cs typeface="Times New Roman" panose="02020603050405020304" pitchFamily="18" charset="0"/>
              </a:rPr>
              <a:t>Con gái yêu của mẹ</a:t>
            </a:r>
          </a:p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vi-VN" sz="54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							Tuệ Tâm</a:t>
            </a:r>
            <a:endParaRPr lang="en-US" sz="4400" b="1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82599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490</TotalTime>
  <Words>249</Words>
  <Application>Microsoft Office PowerPoint</Application>
  <PresentationFormat>Tùy chỉnh</PresentationFormat>
  <Paragraphs>32</Paragraphs>
  <Slides>11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11</vt:i4>
      </vt:variant>
    </vt:vector>
  </HeadingPairs>
  <TitlesOfParts>
    <vt:vector size="18" baseType="lpstr">
      <vt:lpstr>Wingdings</vt:lpstr>
      <vt:lpstr>#9Slide02 Tieu de dai</vt:lpstr>
      <vt:lpstr>#9Slide02 Noi dung dai</vt:lpstr>
      <vt:lpstr>Calibri</vt:lpstr>
      <vt:lpstr>Arial</vt:lpstr>
      <vt:lpstr>Office Theme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về thăm bà</dc:title>
  <dc:subject>9Slide.vn</dc:subject>
  <dc:creator>Hi There</dc:creator>
  <dc:description>9Slide.vn</dc:description>
  <cp:lastModifiedBy>Kim Tuyền Phạm</cp:lastModifiedBy>
  <cp:revision>18</cp:revision>
  <dcterms:created xsi:type="dcterms:W3CDTF">2006-08-16T00:00:00Z</dcterms:created>
  <dcterms:modified xsi:type="dcterms:W3CDTF">2023-08-16T03:42:40Z</dcterms:modified>
  <cp:category>9Slide.vn</cp:category>
  <dc:identifier>DAFmzCJcs2c</dc:identifier>
</cp:coreProperties>
</file>